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996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52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356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21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538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09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848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495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548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363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37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8F10C-1DB0-490F-89BA-8D6DBC4936A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23444-DC36-42FF-ADA9-C3DE05FE1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21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959" y="1136074"/>
            <a:ext cx="7886700" cy="317269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 БЕТОННАН Ж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ӘНЕ БИТУМДЫ МИНЕРАЛДЫ ҚОСПАЛАРДАН ТӨСЕМЕДЕ ШҰҢҚЫР ЖӨНДЕУ.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 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ЖӨНДЕУДІҢ НЕГІЗГІ ТӘСІЛДЕРІ МЕН ТЕХНОЛОГИЯЛЫҚ ОПЕРАЦИЯЛАРЫ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13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89709"/>
            <a:ext cx="7886700" cy="900980"/>
          </a:xfrm>
        </p:spPr>
        <p:txBody>
          <a:bodyPr>
            <a:normAutofit/>
          </a:bodyPr>
          <a:lstStyle/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 жұмыстарына қолданылатын машиналар, жабдықтар мен құралдар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31" y="2138362"/>
            <a:ext cx="8513403" cy="376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75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236" y="4599709"/>
            <a:ext cx="8874431" cy="1773817"/>
          </a:xfrm>
        </p:spPr>
        <p:txBody>
          <a:bodyPr>
            <a:noAutofit/>
          </a:bodyPr>
          <a:lstStyle/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 – сурет - Жөндейтін материал жаю алдында шұңқырды (ойықты) дайындау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– жөнделетін орынды дайындау; b – фрезалағаннан кейін ойық шеттерін өңдеу;</a:t>
            </a:r>
            <a:b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ойықтың нашарлаған қабырғалары; 2 – төсеменің қатпарланған бөлігі; 3 – ойық түбінің бұзылған бөлігі; 4 – кесілген немесе шабылған ойық қабырғалары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106" y="189479"/>
            <a:ext cx="4433454" cy="407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08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20436"/>
            <a:ext cx="7886700" cy="970253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 жұмыстары кезінде операциялық сапаны бақылау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59" y="1690689"/>
            <a:ext cx="8200148" cy="437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76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07" y="1062469"/>
            <a:ext cx="6968851" cy="19716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03" y="3447759"/>
            <a:ext cx="8031235" cy="291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871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Экран (4:3)</PresentationFormat>
  <Paragraphs>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АСФАЛЬТ БЕТОННАН ЖӘНЕ БИТУМДЫ МИНЕРАЛДЫ ҚОСПАЛАРДАН ТӨСЕМЕДЕ ШҰҢҚЫР ЖӨНДЕУ.  ШҰҢҚЫР ЖӨНДЕУДІҢ НЕГІЗГІ ТӘСІЛДЕРІ МЕН ТЕХНОЛОГИЯЛЫҚ ОПЕРАЦИЯЛАРЫ</vt:lpstr>
      <vt:lpstr>Дайындық жұмыстарына қолданылатын машиналар, жабдықтар мен құралдар</vt:lpstr>
      <vt:lpstr>7.1 – сурет - Жөндейтін материал жаю алдында шұңқырды (ойықты) дайындау а – жөнделетін орынды дайындау; b – фрезалағаннан кейін ойық шеттерін өңдеу; 1 – ойықтың нашарлаған қабырғалары; 2 – төсеменің қатпарланған бөлігі; 3 – ойық түбінің бұзылған бөлігі; 4 – кесілген немесе шабылған ойық қабырғалары</vt:lpstr>
      <vt:lpstr>Дайындық жұмыстары кезінде операциялық сапаны бақылау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АСФАЛЬТ БЕТОННАН ЖӘНЕ БИТУМДЫ МИНЕРАЛДЫ ҚОСПАЛАРДАН ТӨСЕМЕДЕ ШҰҢҚЫР ЖӨНДЕУ.  ШҰҢҚЫР ЖӨНДЕУДІҢ НЕГІЗГІ ТӘСІЛДЕРІ МЕН ТЕХНОЛОГИЯЛЫҚ ОПЕРАЦИЯЛАРЫ</dc:title>
  <dc:creator>Bakytbek</dc:creator>
  <cp:lastModifiedBy>Bakytbek</cp:lastModifiedBy>
  <cp:revision>1</cp:revision>
  <dcterms:created xsi:type="dcterms:W3CDTF">2021-04-25T08:52:04Z</dcterms:created>
  <dcterms:modified xsi:type="dcterms:W3CDTF">2021-04-25T08:52:29Z</dcterms:modified>
</cp:coreProperties>
</file>